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2151"/>
    <a:srgbClr val="C2C3C9"/>
    <a:srgbClr val="23132F"/>
    <a:srgbClr val="331C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6E71D-BFE9-46C5-9946-2AFCA358AC8A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A7A8E-A450-40EF-ABDF-026350828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4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Content [Light - Left]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52D96D68-8264-4422-AD1A-C49C4B331A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52" y="4946142"/>
            <a:ext cx="2915423" cy="1997819"/>
          </a:xfrm>
          <a:prstGeom prst="rect">
            <a:avLst/>
          </a:prstGeom>
        </p:spPr>
      </p:pic>
      <p:pic>
        <p:nvPicPr>
          <p:cNvPr id="10" name="Picture 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1471B31E-D303-4026-88E3-9CC89B102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21" y="4708790"/>
            <a:ext cx="773232" cy="8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50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0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7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21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4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Content [Dark - Left]"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99000"/>
                <a:lumOff val="1000"/>
              </a:schemeClr>
            </a:gs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4F2D1D-8B2A-4D0B-95AE-7695D23A0E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453" y="4932074"/>
            <a:ext cx="2915421" cy="1997819"/>
          </a:xfrm>
          <a:prstGeom prst="rect">
            <a:avLst/>
          </a:prstGeom>
        </p:spPr>
      </p:pic>
      <p:pic>
        <p:nvPicPr>
          <p:cNvPr id="10" name="Picture 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6F590E7-639B-4AA2-9403-89D9C4A598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621" y="4709236"/>
            <a:ext cx="773232" cy="8866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05288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[Light - Right]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FDF5C365-204A-4740-A5B8-BE0243696C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347" y="4946142"/>
            <a:ext cx="2915423" cy="1997819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C837370D-2FCC-433B-BDF3-5CECAC2CD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16" y="4708790"/>
            <a:ext cx="773232" cy="8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8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[Dark - Right]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2"/>
            <a:ext cx="10515600" cy="4351338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F5C365-204A-4740-A5B8-BE0243696C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1416" y="4932074"/>
            <a:ext cx="2915421" cy="1997819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C837370D-2FCC-433B-BDF3-5CECAC2CDA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070" y="4709236"/>
            <a:ext cx="773232" cy="8866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36694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[Light]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6C4242-A466-4D89-B3A5-C0D92ECF83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r="28701" b="1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AE1E29-B2CA-431F-9614-45A645462A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369" y="952321"/>
            <a:ext cx="5486293" cy="3764652"/>
          </a:xfrm>
          <a:prstGeom prst="rect">
            <a:avLst/>
          </a:prstGeom>
          <a:effectLst>
            <a:outerShdw blurRad="50800" dist="50800" dir="5400000" sx="4000" sy="4000" algn="ctr" rotWithShape="0">
              <a:srgbClr val="000000">
                <a:alpha val="0"/>
              </a:srgbClr>
            </a:outerShdw>
          </a:effectLst>
        </p:spPr>
      </p:pic>
      <p:pic>
        <p:nvPicPr>
          <p:cNvPr id="10" name="Picture 9" descr="A picture containing calendar&#10;&#10;Description automatically generated">
            <a:extLst>
              <a:ext uri="{FF2B5EF4-FFF2-40B4-BE49-F238E27FC236}">
                <a16:creationId xmlns:a16="http://schemas.microsoft.com/office/drawing/2014/main" id="{C573D4DB-2737-451D-A658-0AD38602CD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38" y="595087"/>
            <a:ext cx="1386178" cy="158948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FBBFBBD-DA62-450C-BEB0-2F32612D89DD}"/>
              </a:ext>
            </a:extLst>
          </p:cNvPr>
          <p:cNvSpPr txBox="1">
            <a:spLocks/>
          </p:cNvSpPr>
          <p:nvPr userDrawn="1"/>
        </p:nvSpPr>
        <p:spPr>
          <a:xfrm>
            <a:off x="575028" y="3849914"/>
            <a:ext cx="5730974" cy="2850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rgbClr val="3D2151"/>
                </a:solidFill>
                <a:latin typeface="Freehand521 BT" panose="03080802030307080304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49695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[Dark]">
    <p:bg>
      <p:bgPr>
        <a:gradFill rotWithShape="1"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36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6C4242-A466-4D89-B3A5-C0D92ECF83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r="28701" b="1"/>
          <a:stretch/>
        </p:blipFill>
        <p:spPr>
          <a:xfrm>
            <a:off x="6909481" y="10"/>
            <a:ext cx="5282519" cy="6857990"/>
          </a:xfrm>
          <a:custGeom>
            <a:avLst/>
            <a:gdLst/>
            <a:ahLst/>
            <a:cxnLst/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FB2CF2C-BB85-42C1-B4B9-398770168A47}"/>
              </a:ext>
            </a:extLst>
          </p:cNvPr>
          <p:cNvSpPr txBox="1">
            <a:spLocks/>
          </p:cNvSpPr>
          <p:nvPr userDrawn="1"/>
        </p:nvSpPr>
        <p:spPr>
          <a:xfrm>
            <a:off x="575028" y="3849914"/>
            <a:ext cx="5730974" cy="2850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>
                <a:solidFill>
                  <a:srgbClr val="C2C3C9"/>
                </a:solidFill>
                <a:latin typeface="Freehand521 BT" panose="03080802030307080304" pitchFamily="66" charset="0"/>
              </a:rPr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6A1601C-2D17-42E6-A81D-DEB159F4E2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369" y="954881"/>
            <a:ext cx="5486293" cy="3759531"/>
          </a:xfrm>
          <a:prstGeom prst="rect">
            <a:avLst/>
          </a:prstGeom>
          <a:effectLst>
            <a:outerShdw blurRad="50800" dist="50800" dir="5400000" sx="4000" sy="4000" algn="ctr" rotWithShape="0">
              <a:srgbClr val="000000">
                <a:alpha val="0"/>
              </a:srgbClr>
            </a:outerShdw>
          </a:effectLst>
        </p:spPr>
      </p:pic>
      <p:pic>
        <p:nvPicPr>
          <p:cNvPr id="12" name="Picture 11" descr="A picture containing calendar&#10;&#10;Description automatically generated">
            <a:extLst>
              <a:ext uri="{FF2B5EF4-FFF2-40B4-BE49-F238E27FC236}">
                <a16:creationId xmlns:a16="http://schemas.microsoft.com/office/drawing/2014/main" id="{2A6FF4AE-3A7D-4E06-90D1-E4F89FEE85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38" y="595087"/>
            <a:ext cx="1386178" cy="1589484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85000"/>
                <a:alpha val="29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6688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7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8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0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82305-B433-4876-A471-93653E8A3C68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ABD6E-4C21-47DD-81CE-B3C6AE6308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06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63" r:id="rId3"/>
    <p:sldLayoutId id="2147483674" r:id="rId4"/>
    <p:sldLayoutId id="2147483664" r:id="rId5"/>
    <p:sldLayoutId id="2147483675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AB477-1390-4331-A06C-CD03340232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391EE-E587-4FEE-A817-AD92577675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6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F8B6-DE52-465A-9709-A4224C75B1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C29250-D1C2-4969-8EE5-898766CC1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1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FA2A5-6415-48EC-A070-77B70109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1819F-8758-4B0F-8F41-00B73EAAB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70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DAB97-335B-4366-A5EE-159C34E9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B9FF7-63BA-4754-985D-A056E7845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8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7881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431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Freehand521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samarasinghe1995@gmail.com</dc:creator>
  <cp:lastModifiedBy>samarasinghe1995@gmail.com</cp:lastModifiedBy>
  <cp:revision>10</cp:revision>
  <dcterms:created xsi:type="dcterms:W3CDTF">2021-01-11T09:46:28Z</dcterms:created>
  <dcterms:modified xsi:type="dcterms:W3CDTF">2021-01-11T10:36:52Z</dcterms:modified>
</cp:coreProperties>
</file>